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3" r:id="rId3"/>
    <p:sldId id="269" r:id="rId4"/>
    <p:sldId id="260" r:id="rId5"/>
    <p:sldId id="261" r:id="rId6"/>
    <p:sldId id="265" r:id="rId7"/>
    <p:sldId id="258" r:id="rId8"/>
    <p:sldId id="270" r:id="rId9"/>
    <p:sldId id="271" r:id="rId10"/>
    <p:sldId id="264" r:id="rId11"/>
    <p:sldId id="256" r:id="rId12"/>
    <p:sldId id="266" r:id="rId13"/>
    <p:sldId id="268" r:id="rId14"/>
    <p:sldId id="25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FD461-1309-429E-864C-0B1B555D3E23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610870-8856-4153-973C-76C9560FED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10870-8856-4153-973C-76C9560FED3B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2020D-09FC-4897-BCD6-10D832165339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C7E5-C5D1-44EF-9004-F250005B81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714876" y="407194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uk-UA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1285860"/>
            <a:ext cx="353523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dirty="0" smtClean="0"/>
          </a:p>
          <a:p>
            <a:pPr algn="ctr"/>
            <a:r>
              <a:rPr lang="uk-UA" dirty="0" err="1" smtClean="0"/>
              <a:t>Підпроект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ліги старшокласників</a:t>
            </a:r>
          </a:p>
          <a:p>
            <a:pPr algn="ctr"/>
            <a:r>
              <a:rPr lang="uk-UA" dirty="0" err="1" smtClean="0"/>
              <a:t>“Покращуємо</a:t>
            </a:r>
            <a:r>
              <a:rPr lang="uk-UA" dirty="0" smtClean="0"/>
              <a:t> життя своєї </a:t>
            </a:r>
            <a:r>
              <a:rPr lang="uk-UA" dirty="0" err="1" smtClean="0"/>
              <a:t>громади”</a:t>
            </a:r>
            <a:endParaRPr lang="uk-UA" dirty="0" smtClean="0"/>
          </a:p>
          <a:p>
            <a:pPr algn="ctr"/>
            <a:r>
              <a:rPr lang="uk-UA" dirty="0" smtClean="0"/>
              <a:t> Підготувала учениця 11 класу </a:t>
            </a:r>
          </a:p>
          <a:p>
            <a:pPr algn="ctr"/>
            <a:r>
              <a:rPr lang="uk-UA" dirty="0" err="1" smtClean="0"/>
              <a:t>Вікнинського</a:t>
            </a:r>
            <a:r>
              <a:rPr lang="uk-UA" dirty="0" smtClean="0"/>
              <a:t> НВК І-ІІІ ступенів</a:t>
            </a:r>
          </a:p>
          <a:p>
            <a:pPr algn="ctr"/>
            <a:r>
              <a:rPr lang="uk-UA" dirty="0" err="1" smtClean="0"/>
              <a:t>Кондратьєва</a:t>
            </a:r>
            <a:r>
              <a:rPr lang="uk-UA" dirty="0" smtClean="0"/>
              <a:t> Тетяна</a:t>
            </a:r>
          </a:p>
          <a:p>
            <a:r>
              <a:rPr lang="uk-UA" dirty="0" smtClean="0"/>
              <a:t>          </a:t>
            </a:r>
          </a:p>
          <a:p>
            <a:r>
              <a:rPr lang="uk-UA" dirty="0" smtClean="0"/>
              <a:t>        Керівник проекту:</a:t>
            </a:r>
          </a:p>
          <a:p>
            <a:r>
              <a:rPr lang="uk-UA" dirty="0" smtClean="0"/>
              <a:t>           Педагог-організатор</a:t>
            </a:r>
          </a:p>
          <a:p>
            <a:pPr algn="ctr"/>
            <a:r>
              <a:rPr lang="uk-UA" dirty="0" err="1" smtClean="0"/>
              <a:t>Вікнинського</a:t>
            </a:r>
            <a:r>
              <a:rPr lang="uk-UA" dirty="0" smtClean="0"/>
              <a:t> НВК І-ІІІ ступенів</a:t>
            </a:r>
          </a:p>
          <a:p>
            <a:pPr algn="ctr"/>
            <a:r>
              <a:rPr lang="uk-UA" dirty="0" err="1" smtClean="0"/>
              <a:t>Сущенко</a:t>
            </a:r>
            <a:r>
              <a:rPr lang="uk-UA" dirty="0" smtClean="0"/>
              <a:t> Л.В.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2019 р</a:t>
            </a:r>
          </a:p>
          <a:p>
            <a:endParaRPr lang="uk-UA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33265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79631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11" name="Рисунок 10" descr="D:\ФОТО ШКОЛИ\2019-2020\Проект ЕКО\IMG_20191129_0958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4929222" cy="4000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500042"/>
            <a:ext cx="73581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</a:t>
            </a:r>
            <a:r>
              <a:rPr lang="ru-RU" b="1" dirty="0" err="1" smtClean="0"/>
              <a:t>сміттєвих</a:t>
            </a:r>
            <a:r>
              <a:rPr lang="ru-RU" b="1" dirty="0" smtClean="0"/>
              <a:t> </a:t>
            </a:r>
            <a:r>
              <a:rPr lang="ru-RU" b="1" dirty="0" err="1" smtClean="0"/>
              <a:t>контейнерів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Скульптурне</a:t>
            </a:r>
            <a:r>
              <a:rPr lang="ru-RU" dirty="0" smtClean="0"/>
              <a:t> </a:t>
            </a:r>
            <a:r>
              <a:rPr lang="ru-RU" dirty="0" err="1" smtClean="0"/>
              <a:t>ліплення</a:t>
            </a:r>
            <a:r>
              <a:rPr lang="ru-RU" dirty="0" smtClean="0"/>
              <a:t> у </a:t>
            </a:r>
            <a:r>
              <a:rPr lang="ru-RU" dirty="0" err="1" smtClean="0"/>
              <a:t>формі</a:t>
            </a:r>
            <a:r>
              <a:rPr lang="ru-RU" dirty="0" smtClean="0"/>
              <a:t> </a:t>
            </a:r>
            <a:r>
              <a:rPr lang="ru-RU" dirty="0" err="1" smtClean="0"/>
              <a:t>пінгвіна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(За </a:t>
            </a:r>
            <a:r>
              <a:rPr lang="ru-RU" dirty="0" err="1" smtClean="0"/>
              <a:t>ємність</a:t>
            </a:r>
            <a:r>
              <a:rPr lang="ru-RU" dirty="0" smtClean="0"/>
              <a:t> контейнера взято </a:t>
            </a:r>
            <a:r>
              <a:rPr lang="ru-RU" dirty="0" err="1" smtClean="0"/>
              <a:t>азбестові</a:t>
            </a:r>
            <a:r>
              <a:rPr lang="ru-RU" dirty="0" smtClean="0"/>
              <a:t> труби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діаметрів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Скульптура </a:t>
            </a:r>
            <a:r>
              <a:rPr lang="ru-RU" dirty="0" err="1" smtClean="0"/>
              <a:t>виготовлена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будівельної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СМ-11)</a:t>
            </a:r>
            <a:endParaRPr lang="ru-RU" dirty="0"/>
          </a:p>
        </p:txBody>
      </p:sp>
      <p:pic>
        <p:nvPicPr>
          <p:cNvPr id="10" name="Рисунок 9" descr="D:\ФОТО ШКОЛИ\2019-2020\Проект ЕКО\IMG_20191111_1210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000240"/>
            <a:ext cx="471490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ШКОЛИ\2019-2020\Проект ЕКО\IMG_20191111_14542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2000240"/>
            <a:ext cx="307183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57148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Грунтування</a:t>
            </a:r>
            <a:r>
              <a:rPr lang="ru-RU" b="1" dirty="0" smtClean="0"/>
              <a:t> </a:t>
            </a:r>
            <a:r>
              <a:rPr lang="ru-RU" b="1" dirty="0" err="1" smtClean="0"/>
              <a:t>фігур</a:t>
            </a:r>
            <a:r>
              <a:rPr lang="ru-RU" b="1" dirty="0" smtClean="0"/>
              <a:t>. </a:t>
            </a:r>
            <a:r>
              <a:rPr lang="ru-RU" b="1" dirty="0" err="1" smtClean="0"/>
              <a:t>Художнє</a:t>
            </a:r>
            <a:r>
              <a:rPr lang="ru-RU" b="1" dirty="0" smtClean="0"/>
              <a:t> </a:t>
            </a:r>
            <a:r>
              <a:rPr lang="ru-RU" b="1" dirty="0" err="1" smtClean="0"/>
              <a:t>розфарбовування</a:t>
            </a:r>
            <a:r>
              <a:rPr lang="ru-RU" b="1" dirty="0" smtClean="0"/>
              <a:t> </a:t>
            </a:r>
            <a:r>
              <a:rPr lang="ru-RU" b="1" dirty="0" err="1" smtClean="0"/>
              <a:t>контейнерів</a:t>
            </a:r>
            <a:endParaRPr lang="ru-RU" b="1" dirty="0"/>
          </a:p>
        </p:txBody>
      </p:sp>
      <p:pic>
        <p:nvPicPr>
          <p:cNvPr id="8" name="Рисунок 7" descr="D:\ФОТО ШКОЛИ\2019-2020\Проект ЕКО\IMG_20191111_1454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714488"/>
            <a:ext cx="307183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IMG_20191125_1548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643050"/>
            <a:ext cx="314327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00100" y="428604"/>
            <a:ext cx="67866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</a:t>
            </a:r>
            <a:r>
              <a:rPr lang="ru-RU" b="1" dirty="0" err="1" smtClean="0"/>
              <a:t>Стаціонарне</a:t>
            </a:r>
            <a:r>
              <a:rPr lang="ru-RU" b="1" dirty="0" smtClean="0"/>
              <a:t> </a:t>
            </a:r>
            <a:r>
              <a:rPr lang="ru-RU" b="1" dirty="0" err="1" smtClean="0"/>
              <a:t>встановлення</a:t>
            </a:r>
            <a:r>
              <a:rPr lang="ru-RU" b="1" dirty="0" smtClean="0"/>
              <a:t> </a:t>
            </a:r>
            <a:r>
              <a:rPr lang="ru-RU" b="1" dirty="0" err="1" smtClean="0"/>
              <a:t>контейнерів</a:t>
            </a:r>
            <a:r>
              <a:rPr lang="ru-RU" b="1" dirty="0" smtClean="0"/>
              <a:t> на </a:t>
            </a:r>
            <a:r>
              <a:rPr lang="ru-RU" b="1" dirty="0" err="1" smtClean="0"/>
              <a:t>майданчику</a:t>
            </a:r>
            <a:r>
              <a:rPr lang="ru-RU" b="1" dirty="0" smtClean="0"/>
              <a:t>.</a:t>
            </a:r>
            <a:br>
              <a:rPr lang="ru-RU" b="1" dirty="0" smtClean="0"/>
            </a:br>
            <a:r>
              <a:rPr lang="ru-RU" b="1" dirty="0" smtClean="0"/>
              <a:t>               </a:t>
            </a:r>
            <a:r>
              <a:rPr lang="ru-RU" b="1" dirty="0" err="1" smtClean="0"/>
              <a:t>Бетонування</a:t>
            </a:r>
            <a:r>
              <a:rPr lang="ru-RU" b="1" dirty="0" smtClean="0"/>
              <a:t> </a:t>
            </a:r>
            <a:r>
              <a:rPr lang="ru-RU" b="1" dirty="0" err="1" smtClean="0"/>
              <a:t>основи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контейнери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8" name="Рисунок 7" descr="D:\ФОТО ШКОЛИ\2019-2020\Проект ЕКО\IMG_20191128_10191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2285992"/>
            <a:ext cx="3857652" cy="3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IMG_20191128_09390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2285992"/>
            <a:ext cx="385765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ФОТО ШКОЛИ\2019-2020\Проект ЕКО\IMG_20191128_1106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142984"/>
            <a:ext cx="374133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00364" y="571480"/>
            <a:ext cx="428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err="1" smtClean="0"/>
              <a:t>Встановлення</a:t>
            </a:r>
            <a:r>
              <a:rPr lang="ru-RU" b="1" dirty="0" smtClean="0"/>
              <a:t> та </a:t>
            </a:r>
            <a:r>
              <a:rPr lang="ru-RU" b="1" dirty="0" err="1" smtClean="0"/>
              <a:t>закріплення</a:t>
            </a:r>
            <a:r>
              <a:rPr lang="ru-RU" b="1" dirty="0" smtClean="0"/>
              <a:t> </a:t>
            </a:r>
            <a:r>
              <a:rPr lang="ru-RU" b="1" dirty="0" err="1" smtClean="0"/>
              <a:t>фігур</a:t>
            </a:r>
            <a:endParaRPr lang="ru-RU" b="1" dirty="0"/>
          </a:p>
        </p:txBody>
      </p:sp>
      <p:pic>
        <p:nvPicPr>
          <p:cNvPr id="8" name="Рисунок 7" descr="D:\ФОТО ШКОЛИ\2019-2020\Проект ЕКО\IMG_20191128_0922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3857628"/>
            <a:ext cx="3215424" cy="269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IMG_20191128_09200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142984"/>
            <a:ext cx="3740432" cy="298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ФОТО ШКОЛИ\2019-2020\Проект ЕКО\DSC012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969929" cy="4335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>
            <a:off x="1714480" y="4857760"/>
            <a:ext cx="6072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Дякуємо</a:t>
            </a:r>
            <a:r>
              <a:rPr lang="ru-RU" dirty="0" smtClean="0"/>
              <a:t> за </a:t>
            </a:r>
            <a:r>
              <a:rPr lang="ru-RU" dirty="0" err="1" smtClean="0"/>
              <a:t>допомогу</a:t>
            </a:r>
            <a:r>
              <a:rPr lang="ru-RU" dirty="0" smtClean="0"/>
              <a:t> в </a:t>
            </a:r>
            <a:r>
              <a:rPr lang="ru-RU" dirty="0" err="1" smtClean="0"/>
              <a:t>реалізації</a:t>
            </a:r>
            <a:r>
              <a:rPr lang="ru-RU" dirty="0" smtClean="0"/>
              <a:t> проекту : </a:t>
            </a:r>
            <a:r>
              <a:rPr lang="ru-RU" dirty="0" err="1" smtClean="0"/>
              <a:t>Г.В.Російчук</a:t>
            </a:r>
            <a:r>
              <a:rPr lang="ru-RU" dirty="0" smtClean="0"/>
              <a:t> ,</a:t>
            </a:r>
          </a:p>
          <a:p>
            <a:r>
              <a:rPr lang="ru-RU" dirty="0" err="1" smtClean="0"/>
              <a:t>бібліотекарю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; </a:t>
            </a:r>
            <a:r>
              <a:rPr lang="ru-RU" dirty="0" err="1" smtClean="0"/>
              <a:t>Ю.А.Баторі</a:t>
            </a:r>
            <a:r>
              <a:rPr lang="ru-RU" dirty="0" smtClean="0"/>
              <a:t>, </a:t>
            </a:r>
            <a:r>
              <a:rPr lang="ru-RU" dirty="0" err="1" smtClean="0"/>
              <a:t>сільському</a:t>
            </a:r>
            <a:r>
              <a:rPr lang="ru-RU" dirty="0" smtClean="0"/>
              <a:t> </a:t>
            </a:r>
            <a:r>
              <a:rPr lang="ru-RU" dirty="0" err="1" smtClean="0"/>
              <a:t>голові</a:t>
            </a:r>
            <a:r>
              <a:rPr lang="ru-RU" dirty="0" smtClean="0"/>
              <a:t>; С.П.Чабану, </a:t>
            </a:r>
            <a:r>
              <a:rPr lang="ru-RU" dirty="0" err="1" smtClean="0"/>
              <a:t>завгоспу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b="1" dirty="0" err="1" smtClean="0">
                <a:solidFill>
                  <a:srgbClr val="FF0000"/>
                </a:solidFill>
              </a:rPr>
              <a:t>Естетичне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оформлення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майданчика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матиме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своє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продовження</a:t>
            </a:r>
            <a:r>
              <a:rPr lang="ru-RU" b="1" dirty="0" smtClean="0">
                <a:solidFill>
                  <a:srgbClr val="FF0000"/>
                </a:solidFill>
              </a:rPr>
              <a:t>. 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03648" y="188640"/>
            <a:ext cx="7159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357422" y="1500174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85786" y="714356"/>
            <a:ext cx="735811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Мета: </a:t>
            </a:r>
            <a:r>
              <a:rPr lang="ru-RU" dirty="0" err="1" smtClean="0"/>
              <a:t>Облаштувати</a:t>
            </a:r>
            <a:r>
              <a:rPr lang="ru-RU" dirty="0" smtClean="0"/>
              <a:t> дитячий </a:t>
            </a:r>
            <a:r>
              <a:rPr lang="ru-RU" dirty="0" err="1" smtClean="0"/>
              <a:t>майданчик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Встановити</a:t>
            </a:r>
            <a:r>
              <a:rPr lang="ru-RU" dirty="0" smtClean="0"/>
              <a:t> </a:t>
            </a:r>
            <a:r>
              <a:rPr lang="ru-RU" dirty="0" err="1" smtClean="0"/>
              <a:t>контейнери</a:t>
            </a:r>
            <a:r>
              <a:rPr lang="ru-RU" dirty="0" smtClean="0"/>
              <a:t> для </a:t>
            </a:r>
            <a:r>
              <a:rPr lang="ru-RU" dirty="0" err="1" smtClean="0"/>
              <a:t>сміття</a:t>
            </a:r>
            <a:r>
              <a:rPr lang="ru-RU" dirty="0" smtClean="0"/>
              <a:t>. </a:t>
            </a:r>
            <a:br>
              <a:rPr lang="ru-RU" dirty="0" smtClean="0"/>
            </a:br>
            <a:r>
              <a:rPr lang="ru-RU" dirty="0" err="1" smtClean="0"/>
              <a:t>Естетично</a:t>
            </a:r>
            <a:r>
              <a:rPr lang="ru-RU" dirty="0" smtClean="0"/>
              <a:t> </a:t>
            </a:r>
            <a:r>
              <a:rPr lang="ru-RU" dirty="0" err="1" smtClean="0"/>
              <a:t>оформити</a:t>
            </a:r>
            <a:r>
              <a:rPr lang="ru-RU" dirty="0" smtClean="0"/>
              <a:t> </a:t>
            </a:r>
            <a:r>
              <a:rPr lang="ru-RU" dirty="0" err="1" smtClean="0"/>
              <a:t>ігрові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 та </a:t>
            </a:r>
            <a:r>
              <a:rPr lang="ru-RU" dirty="0" err="1" smtClean="0"/>
              <a:t>ділянку</a:t>
            </a:r>
            <a:r>
              <a:rPr lang="ru-RU" dirty="0" smtClean="0"/>
              <a:t> </a:t>
            </a: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 err="1" smtClean="0"/>
              <a:t>Прищеплювати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розвивати</a:t>
            </a:r>
            <a:r>
              <a:rPr lang="ru-RU" dirty="0" smtClean="0"/>
              <a:t> </a:t>
            </a:r>
            <a:r>
              <a:rPr lang="ru-RU" dirty="0" err="1" smtClean="0"/>
              <a:t>екологічну</a:t>
            </a:r>
            <a:r>
              <a:rPr lang="ru-RU" dirty="0" smtClean="0"/>
              <a:t> культуру </a:t>
            </a:r>
            <a:r>
              <a:rPr lang="ru-RU" dirty="0" err="1" smtClean="0"/>
              <a:t>дітей</a:t>
            </a:r>
            <a:r>
              <a:rPr lang="ru-RU" dirty="0" smtClean="0"/>
              <a:t>; </a:t>
            </a:r>
            <a:r>
              <a:rPr lang="ru-RU" dirty="0" err="1" smtClean="0"/>
              <a:t>виховувати</a:t>
            </a:r>
            <a:r>
              <a:rPr lang="ru-RU" dirty="0" smtClean="0"/>
              <a:t>  </a:t>
            </a:r>
            <a:r>
              <a:rPr lang="ru-RU" dirty="0" err="1" smtClean="0"/>
              <a:t>почуття</a:t>
            </a:r>
            <a:r>
              <a:rPr lang="ru-RU" dirty="0" smtClean="0"/>
              <a:t> </a:t>
            </a:r>
            <a:r>
              <a:rPr lang="ru-RU" dirty="0" err="1" smtClean="0"/>
              <a:t>відповідальності</a:t>
            </a:r>
            <a:r>
              <a:rPr lang="ru-RU" dirty="0" smtClean="0"/>
              <a:t> за чистоту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</a:p>
          <a:p>
            <a:endParaRPr lang="uk-UA" dirty="0" smtClean="0"/>
          </a:p>
          <a:p>
            <a:endParaRPr lang="ru-RU" dirty="0" smtClean="0"/>
          </a:p>
          <a:p>
            <a:r>
              <a:rPr lang="ru-RU" dirty="0" err="1" smtClean="0"/>
              <a:t>Учасники</a:t>
            </a:r>
            <a:r>
              <a:rPr lang="ru-RU" dirty="0" smtClean="0"/>
              <a:t> проекту:</a:t>
            </a:r>
            <a:br>
              <a:rPr lang="ru-RU" dirty="0" smtClean="0"/>
            </a:br>
            <a:r>
              <a:rPr lang="ru-RU" dirty="0" smtClean="0"/>
              <a:t>1.Гень Богдан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2.Гріненко </a:t>
            </a:r>
            <a:r>
              <a:rPr lang="ru-RU" dirty="0" err="1" smtClean="0"/>
              <a:t>Олександр</a:t>
            </a:r>
            <a:r>
              <a:rPr lang="ru-RU" dirty="0" smtClean="0"/>
              <a:t>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3.Кондратьєва </a:t>
            </a:r>
            <a:r>
              <a:rPr lang="ru-RU" dirty="0" err="1" smtClean="0"/>
              <a:t>Тетяна</a:t>
            </a:r>
            <a:r>
              <a:rPr lang="ru-RU" dirty="0" smtClean="0"/>
              <a:t> (11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4.Крецу Ростислав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5.Кураш </a:t>
            </a:r>
            <a:r>
              <a:rPr lang="ru-RU" dirty="0" err="1" smtClean="0"/>
              <a:t>Сергій</a:t>
            </a:r>
            <a:r>
              <a:rPr lang="ru-RU" dirty="0" smtClean="0"/>
              <a:t>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  <a:br>
              <a:rPr lang="ru-RU" dirty="0" smtClean="0"/>
            </a:br>
            <a:r>
              <a:rPr lang="ru-RU" dirty="0" smtClean="0"/>
              <a:t>6.Пургін Святослав (10 </a:t>
            </a:r>
            <a:r>
              <a:rPr lang="ru-RU" dirty="0" err="1" smtClean="0"/>
              <a:t>кл</a:t>
            </a:r>
            <a:r>
              <a:rPr lang="ru-RU" dirty="0" smtClean="0"/>
              <a:t>)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Куратор проекту: </a:t>
            </a:r>
            <a:r>
              <a:rPr lang="ru-RU" dirty="0" err="1" smtClean="0"/>
              <a:t>Сущенко</a:t>
            </a:r>
            <a:r>
              <a:rPr lang="ru-RU" dirty="0" smtClean="0"/>
              <a:t> </a:t>
            </a:r>
            <a:r>
              <a:rPr lang="ru-RU" dirty="0" err="1" smtClean="0"/>
              <a:t>Любов</a:t>
            </a:r>
            <a:r>
              <a:rPr lang="ru-RU" dirty="0" smtClean="0"/>
              <a:t> </a:t>
            </a:r>
            <a:r>
              <a:rPr lang="ru-RU" dirty="0" err="1" smtClean="0"/>
              <a:t>Володимирівна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47464"/>
            <a:ext cx="9144000" cy="760546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331640" y="5085184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  <a:p>
            <a:endParaRPr lang="uk-UA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1259632" y="249289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14348" y="0"/>
            <a:ext cx="7572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Прибирання</a:t>
            </a:r>
            <a:r>
              <a:rPr lang="ru-RU" b="1" dirty="0" smtClean="0"/>
              <a:t> </a:t>
            </a:r>
            <a:r>
              <a:rPr lang="ru-RU" b="1" dirty="0" err="1" smtClean="0"/>
              <a:t>території</a:t>
            </a:r>
            <a:r>
              <a:rPr lang="ru-RU" b="1" dirty="0" smtClean="0"/>
              <a:t> </a:t>
            </a:r>
            <a:r>
              <a:rPr lang="ru-RU" b="1" dirty="0" err="1" smtClean="0"/>
              <a:t>дитячого</a:t>
            </a:r>
            <a:r>
              <a:rPr lang="ru-RU" b="1" dirty="0" smtClean="0"/>
              <a:t> </a:t>
            </a:r>
            <a:r>
              <a:rPr lang="ru-RU" b="1" dirty="0" err="1" smtClean="0"/>
              <a:t>майданчика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формування</a:t>
            </a:r>
            <a:r>
              <a:rPr lang="ru-RU" dirty="0" smtClean="0"/>
              <a:t> </a:t>
            </a:r>
            <a:r>
              <a:rPr lang="ru-RU" dirty="0" err="1" smtClean="0"/>
              <a:t>крони</a:t>
            </a:r>
            <a:r>
              <a:rPr lang="ru-RU" dirty="0" smtClean="0"/>
              <a:t> </a:t>
            </a:r>
            <a:r>
              <a:rPr lang="ru-RU" dirty="0" err="1" smtClean="0"/>
              <a:t>бузкової</a:t>
            </a:r>
            <a:r>
              <a:rPr lang="ru-RU" dirty="0" smtClean="0"/>
              <a:t> </a:t>
            </a:r>
            <a:r>
              <a:rPr lang="ru-RU" dirty="0" err="1" smtClean="0"/>
              <a:t>алеї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 err="1" smtClean="0"/>
              <a:t>наведення</a:t>
            </a:r>
            <a:r>
              <a:rPr lang="ru-RU" dirty="0" smtClean="0"/>
              <a:t> </a:t>
            </a:r>
            <a:r>
              <a:rPr lang="ru-RU" dirty="0" err="1" smtClean="0"/>
              <a:t>естетичного</a:t>
            </a:r>
            <a:r>
              <a:rPr lang="ru-RU" dirty="0" smtClean="0"/>
              <a:t> </a:t>
            </a:r>
            <a:r>
              <a:rPr lang="ru-RU" dirty="0" err="1" smtClean="0"/>
              <a:t>вигляду</a:t>
            </a:r>
            <a:r>
              <a:rPr lang="ru-RU" dirty="0" smtClean="0"/>
              <a:t> на </a:t>
            </a:r>
            <a:r>
              <a:rPr lang="ru-RU" dirty="0" err="1" smtClean="0"/>
              <a:t>доріжці</a:t>
            </a:r>
            <a:r>
              <a:rPr lang="ru-RU" dirty="0" smtClean="0"/>
              <a:t> для </a:t>
            </a:r>
            <a:r>
              <a:rPr lang="ru-RU" dirty="0" err="1" smtClean="0"/>
              <a:t>руху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 периметру</a:t>
            </a:r>
            <a:br>
              <a:rPr lang="ru-RU" dirty="0" smtClean="0"/>
            </a:br>
            <a:r>
              <a:rPr lang="ru-RU" dirty="0" err="1" smtClean="0"/>
              <a:t>ігрового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 , </a:t>
            </a:r>
            <a:r>
              <a:rPr lang="ru-RU" dirty="0" err="1" smtClean="0"/>
              <a:t>прибирання</a:t>
            </a:r>
            <a:r>
              <a:rPr lang="ru-RU" dirty="0" smtClean="0"/>
              <a:t> </a:t>
            </a:r>
            <a:r>
              <a:rPr lang="ru-RU" dirty="0" err="1" smtClean="0"/>
              <a:t>бур’янів</a:t>
            </a:r>
            <a:r>
              <a:rPr lang="ru-RU" dirty="0" smtClean="0"/>
              <a:t>;</a:t>
            </a:r>
            <a:endParaRPr lang="ru-RU" dirty="0"/>
          </a:p>
        </p:txBody>
      </p:sp>
      <p:pic>
        <p:nvPicPr>
          <p:cNvPr id="8" name="Рисунок 7" descr="D:\ФОТО ШКОЛИ\2019-2020\Проект ЕКО\IMG-1557c554a7b896e0f71759a473e28723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4071942"/>
            <a:ext cx="3286148" cy="2529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ШКОЛИ\2019-2020\Проект ЕКО\20191105_1215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85860"/>
            <a:ext cx="328614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D:\ФОТО ШКОЛИ\2019-2020\Проект ЕКО\IMG-7c3e4a35caa25bf86d8a1523b82c3734-V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285860"/>
            <a:ext cx="35004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D:\ФОТО ШКОЛИ\2019-2020\Проект ЕКО\IMG-f79c492d9b8a165de00c172316b93fa6-V.jpg"/>
          <p:cNvPicPr/>
          <p:nvPr/>
        </p:nvPicPr>
        <p:blipFill>
          <a:blip r:embed="rId6" cstate="print"/>
          <a:srcRect b="22362"/>
          <a:stretch>
            <a:fillRect/>
          </a:stretch>
        </p:blipFill>
        <p:spPr bwMode="auto">
          <a:xfrm>
            <a:off x="5000628" y="3929066"/>
            <a:ext cx="29289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71538" y="28572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Підготовка</a:t>
            </a:r>
            <a:r>
              <a:rPr lang="ru-RU" b="1" dirty="0" smtClean="0"/>
              <a:t> </a:t>
            </a:r>
            <a:r>
              <a:rPr lang="ru-RU" b="1" dirty="0" err="1" smtClean="0"/>
              <a:t>під</a:t>
            </a:r>
            <a:r>
              <a:rPr lang="ru-RU" b="1" dirty="0" smtClean="0"/>
              <a:t> </a:t>
            </a:r>
            <a:r>
              <a:rPr lang="ru-RU" b="1" dirty="0" err="1" smtClean="0"/>
              <a:t>фарбування</a:t>
            </a:r>
            <a:r>
              <a:rPr lang="ru-RU" b="1" dirty="0" smtClean="0"/>
              <a:t> </a:t>
            </a:r>
            <a:r>
              <a:rPr lang="ru-RU" b="1" dirty="0" err="1" smtClean="0"/>
              <a:t>ігрових</a:t>
            </a:r>
            <a:r>
              <a:rPr lang="ru-RU" b="1" dirty="0" smtClean="0"/>
              <a:t> </a:t>
            </a:r>
            <a:r>
              <a:rPr lang="ru-RU" b="1" dirty="0" err="1" smtClean="0"/>
              <a:t>конструкцій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нашарувань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фарби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D:\ФОТО ШКОЛИ\2019-2020\Проект ЕКО\IMG_20191106_1504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500174"/>
            <a:ext cx="3143272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ШКОЛИ\2019-2020\Проект ЕКО\IMG_20191112_1133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500174"/>
            <a:ext cx="3071834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D:\ФОТО ШКОЛИ\2019-2020\Проект ЕКО\DSC0127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3929066"/>
            <a:ext cx="3000396" cy="248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ФОТО ШКОЛИ\2019-2020\Проект ЕКО\DSC012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00108"/>
            <a:ext cx="357190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85852" y="357166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</a:t>
            </a:r>
            <a:r>
              <a:rPr lang="ru-RU" b="1" dirty="0" err="1" smtClean="0"/>
              <a:t>Грунтування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художнє</a:t>
            </a:r>
            <a:r>
              <a:rPr lang="ru-RU" b="1" dirty="0" smtClean="0"/>
              <a:t> </a:t>
            </a:r>
            <a:r>
              <a:rPr lang="ru-RU" b="1" dirty="0" err="1" smtClean="0"/>
              <a:t>оздоблення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малюнками</a:t>
            </a:r>
            <a:endParaRPr lang="ru-RU" b="1" dirty="0"/>
          </a:p>
        </p:txBody>
      </p:sp>
      <p:pic>
        <p:nvPicPr>
          <p:cNvPr id="8" name="Рисунок 7" descr="D:\ФОТО ШКОЛИ\2019-2020\Проект ЕКО\20191105_12161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1000108"/>
            <a:ext cx="3429024" cy="2622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20191105_121541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4000504"/>
            <a:ext cx="3357586" cy="247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571744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D:\ФОТО ШКОЛИ\2019-2020\Проект ЕКО\IMG_20191108_1450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14290"/>
            <a:ext cx="2643206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ШКОЛИ\2019-2020\Проект ЕКО\IMG_20191114_1424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285728"/>
            <a:ext cx="2500330" cy="335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DSC012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3245113" cy="2595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ШКОЛИ\2019-2020\Проект ЕКО\DSC0128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2066" y="3857628"/>
            <a:ext cx="3250382" cy="265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15816" y="1628800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Рисунок 6" descr="D:\ФОТО ШКОЛИ\2019-2020\Проект ЕКО\DSC01278.JPG"/>
          <p:cNvPicPr/>
          <p:nvPr/>
        </p:nvPicPr>
        <p:blipFill>
          <a:blip r:embed="rId3" cstate="print"/>
          <a:srcRect l="5488"/>
          <a:stretch>
            <a:fillRect/>
          </a:stretch>
        </p:blipFill>
        <p:spPr bwMode="auto">
          <a:xfrm>
            <a:off x="4929190" y="214290"/>
            <a:ext cx="3690748" cy="293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ФОТО ШКОЛИ\2019-2020\Проект ЕКО\20191105_1216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14290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ФОТО ШКОЛИ\2019-2020\Проект ЕКО\20191105_12153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3286124"/>
            <a:ext cx="3578063" cy="298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ФОТО ШКОЛИ\2019-2020\Проект ЕКО\IMG_20191107_151807.jpg"/>
          <p:cNvPicPr/>
          <p:nvPr/>
        </p:nvPicPr>
        <p:blipFill>
          <a:blip r:embed="rId6" cstate="print"/>
          <a:srcRect t="20123"/>
          <a:stretch>
            <a:fillRect/>
          </a:stretch>
        </p:blipFill>
        <p:spPr bwMode="auto">
          <a:xfrm>
            <a:off x="5214942" y="3214686"/>
            <a:ext cx="2928867" cy="3119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D:\ФОТО ШКОЛИ\2019-2020\Проект ЕКО\20191105_121609.jpg"/>
          <p:cNvPicPr/>
          <p:nvPr/>
        </p:nvPicPr>
        <p:blipFill>
          <a:blip r:embed="rId3" cstate="print"/>
          <a:srcRect l="15528"/>
          <a:stretch>
            <a:fillRect/>
          </a:stretch>
        </p:blipFill>
        <p:spPr bwMode="auto">
          <a:xfrm>
            <a:off x="2714612" y="214290"/>
            <a:ext cx="3556664" cy="315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ФОТО ШКОЛИ\2019-2020\Проект ЕКО\DSC01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643314"/>
            <a:ext cx="3143272" cy="257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:\ФОТО ШКОЛИ\2019-2020\Проект ЕКО\DSC012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3643314"/>
            <a:ext cx="3214710" cy="255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фони\36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D:\ФОТО ШКОЛИ\2019-2020\Проект ЕКО\DSC0126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57166"/>
            <a:ext cx="3977804" cy="2985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71538" y="3714752"/>
            <a:ext cx="75724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err="1" smtClean="0"/>
              <a:t>Найбільшою</a:t>
            </a:r>
            <a:r>
              <a:rPr lang="ru-RU" dirty="0" smtClean="0"/>
              <a:t> проблемою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сміттєвих</a:t>
            </a:r>
            <a:r>
              <a:rPr lang="ru-RU" dirty="0" smtClean="0"/>
              <a:t> </a:t>
            </a:r>
            <a:r>
              <a:rPr lang="ru-RU" dirty="0" err="1" smtClean="0"/>
              <a:t>контейнерів</a:t>
            </a:r>
            <a:r>
              <a:rPr lang="ru-RU" dirty="0" smtClean="0"/>
              <a:t>. Тому </a:t>
            </a:r>
            <a:r>
              <a:rPr lang="ru-RU" dirty="0" err="1" smtClean="0"/>
              <a:t>актуальним</a:t>
            </a:r>
            <a:r>
              <a:rPr lang="ru-RU" dirty="0" smtClean="0"/>
              <a:t> </a:t>
            </a:r>
            <a:r>
              <a:rPr lang="ru-RU" dirty="0" err="1" smtClean="0"/>
              <a:t>постало</a:t>
            </a:r>
            <a:r>
              <a:rPr lang="ru-RU" dirty="0" smtClean="0"/>
              <a:t> </a:t>
            </a:r>
            <a:r>
              <a:rPr lang="ru-RU" dirty="0" err="1" smtClean="0"/>
              <a:t>питання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та </a:t>
            </a:r>
            <a:r>
              <a:rPr lang="ru-RU" dirty="0" err="1" smtClean="0"/>
              <a:t>встановлення</a:t>
            </a:r>
            <a:r>
              <a:rPr lang="ru-RU" dirty="0" smtClean="0"/>
              <a:t>. </a:t>
            </a:r>
            <a:r>
              <a:rPr lang="ru-RU" dirty="0" err="1" smtClean="0"/>
              <a:t>Оскільки</a:t>
            </a:r>
            <a:r>
              <a:rPr lang="ru-RU" dirty="0" smtClean="0"/>
              <a:t> </a:t>
            </a:r>
            <a:r>
              <a:rPr lang="ru-RU" dirty="0" err="1" smtClean="0"/>
              <a:t>контейнери</a:t>
            </a:r>
            <a:r>
              <a:rPr lang="ru-RU" dirty="0" smtClean="0"/>
              <a:t> </a:t>
            </a:r>
            <a:r>
              <a:rPr lang="ru-RU" dirty="0" err="1" smtClean="0"/>
              <a:t>передбачені</a:t>
            </a:r>
            <a:r>
              <a:rPr lang="ru-RU" dirty="0" smtClean="0"/>
              <a:t> для </a:t>
            </a:r>
            <a:r>
              <a:rPr lang="ru-RU" dirty="0" err="1" smtClean="0"/>
              <a:t>дитячого</a:t>
            </a:r>
            <a:r>
              <a:rPr lang="ru-RU" dirty="0" smtClean="0"/>
              <a:t> </a:t>
            </a:r>
            <a:r>
              <a:rPr lang="ru-RU" dirty="0" err="1" smtClean="0"/>
              <a:t>майданчика</a:t>
            </a:r>
            <a:r>
              <a:rPr lang="ru-RU" dirty="0" smtClean="0"/>
              <a:t>, </a:t>
            </a:r>
            <a:r>
              <a:rPr lang="ru-RU" dirty="0" err="1" smtClean="0"/>
              <a:t>учасники</a:t>
            </a:r>
            <a:r>
              <a:rPr lang="ru-RU" dirty="0" smtClean="0"/>
              <a:t> </a:t>
            </a:r>
            <a:r>
              <a:rPr lang="ru-RU" dirty="0" err="1" smtClean="0"/>
              <a:t>команди</a:t>
            </a:r>
            <a:r>
              <a:rPr lang="ru-RU" dirty="0" smtClean="0"/>
              <a:t> </a:t>
            </a:r>
            <a:r>
              <a:rPr lang="ru-RU" dirty="0" err="1" smtClean="0"/>
              <a:t>запропонували</a:t>
            </a:r>
            <a:r>
              <a:rPr lang="ru-RU" dirty="0" smtClean="0"/>
              <a:t> </a:t>
            </a:r>
            <a:r>
              <a:rPr lang="ru-RU" dirty="0" err="1" smtClean="0"/>
              <a:t>виготовити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у </a:t>
            </a:r>
            <a:r>
              <a:rPr lang="ru-RU" dirty="0" err="1" smtClean="0"/>
              <a:t>вигляді</a:t>
            </a:r>
            <a:r>
              <a:rPr lang="ru-RU" dirty="0" smtClean="0"/>
              <a:t> </a:t>
            </a:r>
            <a:r>
              <a:rPr lang="ru-RU" dirty="0" err="1" smtClean="0"/>
              <a:t>пінгвінів</a:t>
            </a:r>
            <a:r>
              <a:rPr lang="ru-RU" dirty="0" smtClean="0"/>
              <a:t>. Вони </a:t>
            </a:r>
            <a:r>
              <a:rPr lang="ru-RU" dirty="0" err="1" smtClean="0"/>
              <a:t>своєю</a:t>
            </a:r>
            <a:r>
              <a:rPr lang="ru-RU" dirty="0" smtClean="0"/>
              <a:t> формою та </a:t>
            </a:r>
            <a:r>
              <a:rPr lang="ru-RU" dirty="0" err="1" smtClean="0"/>
              <a:t>яскравим</a:t>
            </a:r>
            <a:r>
              <a:rPr lang="ru-RU" dirty="0" smtClean="0"/>
              <a:t> </a:t>
            </a:r>
            <a:r>
              <a:rPr lang="ru-RU" dirty="0" err="1" smtClean="0"/>
              <a:t>забарвленням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приваблювати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доповнять</a:t>
            </a:r>
            <a:r>
              <a:rPr lang="ru-RU" dirty="0" smtClean="0"/>
              <a:t> </a:t>
            </a:r>
            <a:r>
              <a:rPr lang="ru-RU" dirty="0" err="1" smtClean="0"/>
              <a:t>гармонію</a:t>
            </a:r>
            <a:r>
              <a:rPr lang="ru-RU" dirty="0" smtClean="0"/>
              <a:t> </a:t>
            </a:r>
            <a:r>
              <a:rPr lang="ru-RU" dirty="0" err="1" smtClean="0"/>
              <a:t>дитячого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Екологічне</a:t>
            </a:r>
            <a:r>
              <a:rPr lang="ru-RU" dirty="0" smtClean="0"/>
              <a:t> </a:t>
            </a:r>
            <a:r>
              <a:rPr lang="ru-RU" dirty="0" err="1" smtClean="0"/>
              <a:t>виховання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повинно </a:t>
            </a:r>
            <a:r>
              <a:rPr lang="ru-RU" dirty="0" err="1" smtClean="0"/>
              <a:t>починатися</a:t>
            </a:r>
            <a:r>
              <a:rPr lang="ru-RU" dirty="0" smtClean="0"/>
              <a:t> у </a:t>
            </a:r>
            <a:r>
              <a:rPr lang="ru-RU" dirty="0" err="1" smtClean="0"/>
              <a:t>сім’ї</a:t>
            </a:r>
            <a:r>
              <a:rPr lang="ru-RU" dirty="0" smtClean="0"/>
              <a:t>. Тому </a:t>
            </a:r>
            <a:r>
              <a:rPr lang="ru-RU" dirty="0" err="1" smtClean="0"/>
              <a:t>виникла</a:t>
            </a:r>
            <a:r>
              <a:rPr lang="ru-RU" dirty="0" smtClean="0"/>
              <a:t> </a:t>
            </a:r>
            <a:r>
              <a:rPr lang="ru-RU" dirty="0" err="1" smtClean="0"/>
              <a:t>ідея</a:t>
            </a:r>
            <a:r>
              <a:rPr lang="ru-RU" dirty="0" smtClean="0"/>
              <a:t> </a:t>
            </a:r>
            <a:r>
              <a:rPr lang="ru-RU" dirty="0" err="1" smtClean="0"/>
              <a:t>створити</a:t>
            </a:r>
            <a:r>
              <a:rPr lang="ru-RU" dirty="0" smtClean="0"/>
              <a:t> </a:t>
            </a:r>
            <a:r>
              <a:rPr lang="ru-RU" dirty="0" err="1" smtClean="0"/>
              <a:t>сім’ю</a:t>
            </a:r>
            <a:r>
              <a:rPr lang="ru-RU" dirty="0" smtClean="0"/>
              <a:t> </a:t>
            </a:r>
            <a:r>
              <a:rPr lang="ru-RU" dirty="0" err="1" smtClean="0"/>
              <a:t>пінгвінів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дає</a:t>
            </a:r>
            <a:r>
              <a:rPr lang="ru-RU" dirty="0" smtClean="0"/>
              <a:t> </a:t>
            </a:r>
            <a:r>
              <a:rPr lang="ru-RU" dirty="0" err="1" smtClean="0"/>
              <a:t>вирішити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одну проблему: </a:t>
            </a:r>
            <a:r>
              <a:rPr lang="ru-RU" dirty="0" err="1" smtClean="0"/>
              <a:t>сортування</a:t>
            </a:r>
            <a:r>
              <a:rPr lang="ru-RU" dirty="0" smtClean="0"/>
              <a:t> </a:t>
            </a:r>
            <a:r>
              <a:rPr lang="ru-RU" dirty="0" err="1" smtClean="0"/>
              <a:t>сміття</a:t>
            </a:r>
            <a:r>
              <a:rPr lang="ru-RU" dirty="0" smtClean="0"/>
              <a:t> (три </a:t>
            </a:r>
            <a:r>
              <a:rPr lang="ru-RU" dirty="0" err="1" smtClean="0"/>
              <a:t>контейнери</a:t>
            </a:r>
            <a:r>
              <a:rPr lang="ru-RU" dirty="0" smtClean="0"/>
              <a:t>: </a:t>
            </a:r>
            <a:r>
              <a:rPr lang="ru-RU" dirty="0" err="1" smtClean="0"/>
              <a:t>скло,пластик,папір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</TotalTime>
  <Words>120</Words>
  <Application>Microsoft Office PowerPoint</Application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new</cp:lastModifiedBy>
  <cp:revision>69</cp:revision>
  <dcterms:created xsi:type="dcterms:W3CDTF">2015-01-11T15:25:38Z</dcterms:created>
  <dcterms:modified xsi:type="dcterms:W3CDTF">2020-03-25T10:37:09Z</dcterms:modified>
</cp:coreProperties>
</file>